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7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8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8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77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5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85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5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9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80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3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93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5FA4A-3255-40C7-B507-6A63C16D5E41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5161F-66F4-4BC8-B0CE-FB2FF8E68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8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Bo0b6ABNzM" TargetMode="External"/><Relationship Id="rId2" Type="http://schemas.openxmlformats.org/officeDocument/2006/relationships/hyperlink" Target="https://www.youtube.com/watch?v=Ll_pUBHGJz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153" y="537882"/>
            <a:ext cx="116317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HỌC SINH NGHIÊN CỨU BÀI 3</a:t>
            </a:r>
          </a:p>
          <a:p>
            <a:pPr algn="ctr"/>
            <a:endParaRPr lang="en-US" sz="4000" b="1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 HÀNH: </a:t>
            </a:r>
          </a:p>
          <a:p>
            <a:pPr algn="ctr"/>
            <a:r>
              <a:rPr lang="en-US" sz="4000" b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 SÁT MỘT SỐ ĐỘNG VẬT NGUYÊN SINH</a:t>
            </a:r>
            <a:endParaRPr lang="en-US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73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7918" y="188259"/>
            <a:ext cx="117751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 sinh đọc thông tin sách giáo khoa, theo dõi đoạn video </a:t>
            </a:r>
            <a:r>
              <a:rPr lang="en-US" sz="3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https://www.youtube.com/watch?v=Ll_pUBHGJzU</a:t>
            </a:r>
            <a:r>
              <a:rPr lang="en-US" sz="3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</a:p>
          <a:p>
            <a:r>
              <a:rPr lang="en-US" sz="3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https://www.youtube.com/watch?v=YBo0b6ABNzM</a:t>
            </a:r>
            <a:endParaRPr lang="en-US" sz="360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trả lời các câu hỏi sau:</a:t>
            </a:r>
          </a:p>
          <a:p>
            <a:r>
              <a:rPr lang="en-US" sz="3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 Có thể quan sát các động vật nguyên sinh bằng cách nào?</a:t>
            </a:r>
          </a:p>
          <a:p>
            <a:r>
              <a:rPr lang="en-US" sz="3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 Mô tả hình dạng, cách di chuyển của trùng roi và trùng giày.</a:t>
            </a:r>
          </a:p>
          <a:p>
            <a:r>
              <a:rPr lang="en-US" sz="3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 Thu thập mẫu vật trùng roi, trùng giày bằng cách nào?</a:t>
            </a:r>
          </a:p>
          <a:p>
            <a:r>
              <a:rPr lang="en-US" sz="3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 </a:t>
            </a:r>
            <a:endParaRPr lang="en-US" sz="36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905" y="5174239"/>
            <a:ext cx="11775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 hình trùng giày, trùng roi mà em đã quan sát được.</a:t>
            </a:r>
            <a:endParaRPr lang="en-US" sz="36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76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110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</cp:revision>
  <dcterms:created xsi:type="dcterms:W3CDTF">2021-09-10T13:23:02Z</dcterms:created>
  <dcterms:modified xsi:type="dcterms:W3CDTF">2021-09-10T13:39:54Z</dcterms:modified>
</cp:coreProperties>
</file>